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anrope"/>
      <p:regular r:id="rId15"/>
      <p:bold r:id="rId16"/>
    </p:embeddedFont>
    <p:embeddedFont>
      <p:font typeface="Bebas Neue"/>
      <p:regular r:id="rId17"/>
    </p:embeddedFont>
    <p:embeddedFont>
      <p:font typeface="Inter Tigh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Tight-italic.fntdata"/><Relationship Id="rId21" Type="http://schemas.openxmlformats.org/officeDocument/2006/relationships/font" Target="fonts/InterT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anrope-regular.fntdata"/><Relationship Id="rId14" Type="http://schemas.openxmlformats.org/officeDocument/2006/relationships/slide" Target="slides/slide9.xml"/><Relationship Id="rId17" Type="http://schemas.openxmlformats.org/officeDocument/2006/relationships/font" Target="fonts/BebasNeue-regular.fntdata"/><Relationship Id="rId16" Type="http://schemas.openxmlformats.org/officeDocument/2006/relationships/font" Target="fonts/Manrope-bold.fntdata"/><Relationship Id="rId19" Type="http://schemas.openxmlformats.org/officeDocument/2006/relationships/font" Target="fonts/InterTight-bold.fntdata"/><Relationship Id="rId18" Type="http://schemas.openxmlformats.org/officeDocument/2006/relationships/font" Target="fonts/InterTigh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4441fdadf1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4441fdadf1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52a6a1872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52a6a1872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44a4275e20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44a4275e20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52bbd2cef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52bbd2cef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52bbd2cef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52bbd2cef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52bbd2cef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52bbd2cef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52bbd2cef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52bbd2cef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52bbd2cef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52bbd2cef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713225" y="995300"/>
            <a:ext cx="6064200" cy="234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5500"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13225" y="3465075"/>
            <a:ext cx="2319000" cy="6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1"/>
          <p:cNvSpPr/>
          <p:nvPr>
            <p:ph idx="2" type="pic"/>
          </p:nvPr>
        </p:nvSpPr>
        <p:spPr>
          <a:xfrm>
            <a:off x="278625" y="275707"/>
            <a:ext cx="2274300" cy="4592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11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1"/>
          <p:cNvSpPr txBox="1"/>
          <p:nvPr>
            <p:ph idx="1" type="subTitle"/>
          </p:nvPr>
        </p:nvSpPr>
        <p:spPr>
          <a:xfrm>
            <a:off x="4571875" y="2742153"/>
            <a:ext cx="2319000" cy="6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9" name="Google Shape;69;p11"/>
          <p:cNvSpPr txBox="1"/>
          <p:nvPr>
            <p:ph hasCustomPrompt="1" type="title"/>
          </p:nvPr>
        </p:nvSpPr>
        <p:spPr>
          <a:xfrm>
            <a:off x="4571875" y="1653400"/>
            <a:ext cx="3858900" cy="980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 txBox="1"/>
          <p:nvPr>
            <p:ph type="ctrTitle"/>
          </p:nvPr>
        </p:nvSpPr>
        <p:spPr>
          <a:xfrm>
            <a:off x="713225" y="539500"/>
            <a:ext cx="7717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" type="subTitle"/>
          </p:nvPr>
        </p:nvSpPr>
        <p:spPr>
          <a:xfrm>
            <a:off x="1626732" y="2109129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hasCustomPrompt="1" idx="2" type="title"/>
          </p:nvPr>
        </p:nvSpPr>
        <p:spPr>
          <a:xfrm>
            <a:off x="713227" y="1747743"/>
            <a:ext cx="785400" cy="934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/>
          <p:nvPr>
            <p:ph idx="3" type="subTitle"/>
          </p:nvPr>
        </p:nvSpPr>
        <p:spPr>
          <a:xfrm>
            <a:off x="1626732" y="1747754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4" type="subTitle"/>
          </p:nvPr>
        </p:nvSpPr>
        <p:spPr>
          <a:xfrm>
            <a:off x="1626732" y="363743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5" type="title"/>
          </p:nvPr>
        </p:nvSpPr>
        <p:spPr>
          <a:xfrm>
            <a:off x="713227" y="3276061"/>
            <a:ext cx="785400" cy="934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idx="6" type="subTitle"/>
          </p:nvPr>
        </p:nvSpPr>
        <p:spPr>
          <a:xfrm>
            <a:off x="1626732" y="32760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7" type="subTitle"/>
          </p:nvPr>
        </p:nvSpPr>
        <p:spPr>
          <a:xfrm>
            <a:off x="5485507" y="2109129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hasCustomPrompt="1" idx="8" type="title"/>
          </p:nvPr>
        </p:nvSpPr>
        <p:spPr>
          <a:xfrm>
            <a:off x="4572001" y="1747743"/>
            <a:ext cx="785400" cy="934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idx="9" type="subTitle"/>
          </p:nvPr>
        </p:nvSpPr>
        <p:spPr>
          <a:xfrm>
            <a:off x="5485507" y="1747754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3" type="subTitle"/>
          </p:nvPr>
        </p:nvSpPr>
        <p:spPr>
          <a:xfrm>
            <a:off x="5485507" y="3637437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hasCustomPrompt="1" idx="14" type="title"/>
          </p:nvPr>
        </p:nvSpPr>
        <p:spPr>
          <a:xfrm>
            <a:off x="4572001" y="3276061"/>
            <a:ext cx="785400" cy="934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idx="15" type="subTitle"/>
          </p:nvPr>
        </p:nvSpPr>
        <p:spPr>
          <a:xfrm>
            <a:off x="5485507" y="32760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type="ctrTitle"/>
          </p:nvPr>
        </p:nvSpPr>
        <p:spPr>
          <a:xfrm>
            <a:off x="2744025" y="656325"/>
            <a:ext cx="5686800" cy="9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55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2744025" y="1698700"/>
            <a:ext cx="5686800" cy="4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5" name="Google Shape;95;p14"/>
          <p:cNvSpPr txBox="1"/>
          <p:nvPr>
            <p:ph hasCustomPrompt="1" idx="2" type="title"/>
          </p:nvPr>
        </p:nvSpPr>
        <p:spPr>
          <a:xfrm>
            <a:off x="713225" y="997425"/>
            <a:ext cx="1362600" cy="842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4"/>
          <p:cNvSpPr/>
          <p:nvPr>
            <p:ph idx="3" type="pic"/>
          </p:nvPr>
        </p:nvSpPr>
        <p:spPr>
          <a:xfrm>
            <a:off x="275700" y="2571750"/>
            <a:ext cx="6567000" cy="22962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type="ctrTitle"/>
          </p:nvPr>
        </p:nvSpPr>
        <p:spPr>
          <a:xfrm>
            <a:off x="2263875" y="2229700"/>
            <a:ext cx="6166800" cy="9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55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2263875" y="3272075"/>
            <a:ext cx="2319000" cy="6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5"/>
          <p:cNvSpPr txBox="1"/>
          <p:nvPr>
            <p:ph hasCustomPrompt="1" idx="2" type="title"/>
          </p:nvPr>
        </p:nvSpPr>
        <p:spPr>
          <a:xfrm>
            <a:off x="2263875" y="1188337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6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 txBox="1"/>
          <p:nvPr>
            <p:ph type="ctrTitle"/>
          </p:nvPr>
        </p:nvSpPr>
        <p:spPr>
          <a:xfrm>
            <a:off x="3555997" y="2229700"/>
            <a:ext cx="4874700" cy="9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55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" type="subTitle"/>
          </p:nvPr>
        </p:nvSpPr>
        <p:spPr>
          <a:xfrm>
            <a:off x="3556010" y="3272075"/>
            <a:ext cx="2319000" cy="6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16"/>
          <p:cNvSpPr txBox="1"/>
          <p:nvPr>
            <p:ph hasCustomPrompt="1" idx="2" type="title"/>
          </p:nvPr>
        </p:nvSpPr>
        <p:spPr>
          <a:xfrm>
            <a:off x="3556010" y="1188337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16"/>
          <p:cNvSpPr/>
          <p:nvPr>
            <p:ph idx="3" type="pic"/>
          </p:nvPr>
        </p:nvSpPr>
        <p:spPr>
          <a:xfrm>
            <a:off x="277839" y="275707"/>
            <a:ext cx="2536800" cy="4592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7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 txBox="1"/>
          <p:nvPr>
            <p:ph idx="1" type="subTitle"/>
          </p:nvPr>
        </p:nvSpPr>
        <p:spPr>
          <a:xfrm>
            <a:off x="713225" y="1154100"/>
            <a:ext cx="5073600" cy="22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7" name="Google Shape;117;p17"/>
          <p:cNvSpPr txBox="1"/>
          <p:nvPr>
            <p:ph idx="2" type="subTitle"/>
          </p:nvPr>
        </p:nvSpPr>
        <p:spPr>
          <a:xfrm>
            <a:off x="713224" y="3504600"/>
            <a:ext cx="50736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8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 txBox="1"/>
          <p:nvPr>
            <p:ph idx="1" type="subTitle"/>
          </p:nvPr>
        </p:nvSpPr>
        <p:spPr>
          <a:xfrm>
            <a:off x="720000" y="2775663"/>
            <a:ext cx="28116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/>
          <p:nvPr>
            <p:ph idx="2" type="pic"/>
          </p:nvPr>
        </p:nvSpPr>
        <p:spPr>
          <a:xfrm>
            <a:off x="5108450" y="275707"/>
            <a:ext cx="2536800" cy="4592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18"/>
          <p:cNvSpPr txBox="1"/>
          <p:nvPr>
            <p:ph type="ctrTitle"/>
          </p:nvPr>
        </p:nvSpPr>
        <p:spPr>
          <a:xfrm>
            <a:off x="713225" y="1251538"/>
            <a:ext cx="3276600" cy="132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5" name="Google Shape;125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9"/>
          <p:cNvSpPr txBox="1"/>
          <p:nvPr>
            <p:ph idx="1" type="subTitle"/>
          </p:nvPr>
        </p:nvSpPr>
        <p:spPr>
          <a:xfrm>
            <a:off x="719589" y="2588206"/>
            <a:ext cx="26412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9"/>
          <p:cNvSpPr txBox="1"/>
          <p:nvPr>
            <p:ph type="ctrTitle"/>
          </p:nvPr>
        </p:nvSpPr>
        <p:spPr>
          <a:xfrm>
            <a:off x="713225" y="1439000"/>
            <a:ext cx="2641200" cy="95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0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idx="1" type="subTitle"/>
          </p:nvPr>
        </p:nvSpPr>
        <p:spPr>
          <a:xfrm>
            <a:off x="5436975" y="2588206"/>
            <a:ext cx="26412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0"/>
          <p:cNvSpPr txBox="1"/>
          <p:nvPr>
            <p:ph type="ctrTitle"/>
          </p:nvPr>
        </p:nvSpPr>
        <p:spPr>
          <a:xfrm>
            <a:off x="5430611" y="1439000"/>
            <a:ext cx="2641200" cy="95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ctrTitle"/>
          </p:nvPr>
        </p:nvSpPr>
        <p:spPr>
          <a:xfrm>
            <a:off x="1180300" y="2229700"/>
            <a:ext cx="5395500" cy="9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55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1180300" y="3272069"/>
            <a:ext cx="2319000" cy="6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1180300" y="1188331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1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 txBox="1"/>
          <p:nvPr>
            <p:ph type="ctrTitle"/>
          </p:nvPr>
        </p:nvSpPr>
        <p:spPr>
          <a:xfrm>
            <a:off x="713225" y="539500"/>
            <a:ext cx="7717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idx="1" type="subTitle"/>
          </p:nvPr>
        </p:nvSpPr>
        <p:spPr>
          <a:xfrm>
            <a:off x="2071150" y="2042633"/>
            <a:ext cx="4860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2" type="subTitle"/>
          </p:nvPr>
        </p:nvSpPr>
        <p:spPr>
          <a:xfrm>
            <a:off x="2071158" y="1681259"/>
            <a:ext cx="4860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3" type="subTitle"/>
          </p:nvPr>
        </p:nvSpPr>
        <p:spPr>
          <a:xfrm>
            <a:off x="2071150" y="3488809"/>
            <a:ext cx="4860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1"/>
          <p:cNvSpPr txBox="1"/>
          <p:nvPr>
            <p:ph idx="4" type="subTitle"/>
          </p:nvPr>
        </p:nvSpPr>
        <p:spPr>
          <a:xfrm>
            <a:off x="2071152" y="3127421"/>
            <a:ext cx="4860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" name="Google Shape;146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2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 txBox="1"/>
          <p:nvPr>
            <p:ph type="ctrTitle"/>
          </p:nvPr>
        </p:nvSpPr>
        <p:spPr>
          <a:xfrm>
            <a:off x="713225" y="539500"/>
            <a:ext cx="7717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4724400" y="1876575"/>
            <a:ext cx="3512100" cy="19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2"/>
          <p:cNvSpPr txBox="1"/>
          <p:nvPr>
            <p:ph idx="2" type="subTitle"/>
          </p:nvPr>
        </p:nvSpPr>
        <p:spPr>
          <a:xfrm>
            <a:off x="713225" y="1876575"/>
            <a:ext cx="3512100" cy="19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3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ctrTitle"/>
          </p:nvPr>
        </p:nvSpPr>
        <p:spPr>
          <a:xfrm>
            <a:off x="713225" y="539500"/>
            <a:ext cx="7717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713225" y="3165257"/>
            <a:ext cx="1775700" cy="10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3"/>
          <p:cNvSpPr txBox="1"/>
          <p:nvPr>
            <p:ph idx="2" type="subTitle"/>
          </p:nvPr>
        </p:nvSpPr>
        <p:spPr>
          <a:xfrm>
            <a:off x="713231" y="2803882"/>
            <a:ext cx="17757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23"/>
          <p:cNvSpPr txBox="1"/>
          <p:nvPr>
            <p:ph idx="3" type="subTitle"/>
          </p:nvPr>
        </p:nvSpPr>
        <p:spPr>
          <a:xfrm>
            <a:off x="3266850" y="3165257"/>
            <a:ext cx="1775700" cy="10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3"/>
          <p:cNvSpPr txBox="1"/>
          <p:nvPr>
            <p:ph idx="4" type="subTitle"/>
          </p:nvPr>
        </p:nvSpPr>
        <p:spPr>
          <a:xfrm>
            <a:off x="3266856" y="2803882"/>
            <a:ext cx="17757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23"/>
          <p:cNvSpPr txBox="1"/>
          <p:nvPr>
            <p:ph idx="5" type="subTitle"/>
          </p:nvPr>
        </p:nvSpPr>
        <p:spPr>
          <a:xfrm>
            <a:off x="5820475" y="3165257"/>
            <a:ext cx="1775700" cy="10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3"/>
          <p:cNvSpPr txBox="1"/>
          <p:nvPr>
            <p:ph idx="6" type="subTitle"/>
          </p:nvPr>
        </p:nvSpPr>
        <p:spPr>
          <a:xfrm>
            <a:off x="5820481" y="2803882"/>
            <a:ext cx="17757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4" name="Google Shape;164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4"/>
          <p:cNvPicPr preferRelativeResize="0"/>
          <p:nvPr/>
        </p:nvPicPr>
        <p:blipFill rotWithShape="1">
          <a:blip r:embed="rId2">
            <a:alphaModFix amt="65000"/>
          </a:blip>
          <a:srcRect b="0" l="0" r="0" t="15626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 txBox="1"/>
          <p:nvPr>
            <p:ph type="ctrTitle"/>
          </p:nvPr>
        </p:nvSpPr>
        <p:spPr>
          <a:xfrm>
            <a:off x="713225" y="539500"/>
            <a:ext cx="7717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69" name="Google Shape;169;p24"/>
          <p:cNvSpPr txBox="1"/>
          <p:nvPr>
            <p:ph idx="1" type="subTitle"/>
          </p:nvPr>
        </p:nvSpPr>
        <p:spPr>
          <a:xfrm>
            <a:off x="4904925" y="3348200"/>
            <a:ext cx="3525900" cy="11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idx="2" type="subTitle"/>
          </p:nvPr>
        </p:nvSpPr>
        <p:spPr>
          <a:xfrm>
            <a:off x="4904927" y="2986825"/>
            <a:ext cx="3525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1" name="Google Shape;171;p24"/>
          <p:cNvSpPr txBox="1"/>
          <p:nvPr>
            <p:ph idx="3" type="subTitle"/>
          </p:nvPr>
        </p:nvSpPr>
        <p:spPr>
          <a:xfrm>
            <a:off x="713225" y="3348200"/>
            <a:ext cx="3525900" cy="11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4"/>
          <p:cNvSpPr txBox="1"/>
          <p:nvPr>
            <p:ph idx="4" type="subTitle"/>
          </p:nvPr>
        </p:nvSpPr>
        <p:spPr>
          <a:xfrm>
            <a:off x="713227" y="2986825"/>
            <a:ext cx="3525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3" name="Google Shape;173;p24"/>
          <p:cNvSpPr txBox="1"/>
          <p:nvPr>
            <p:ph idx="5" type="subTitle"/>
          </p:nvPr>
        </p:nvSpPr>
        <p:spPr>
          <a:xfrm>
            <a:off x="4904925" y="1736950"/>
            <a:ext cx="3525900" cy="11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6" type="subTitle"/>
          </p:nvPr>
        </p:nvSpPr>
        <p:spPr>
          <a:xfrm>
            <a:off x="4904927" y="1375575"/>
            <a:ext cx="3525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7" type="subTitle"/>
          </p:nvPr>
        </p:nvSpPr>
        <p:spPr>
          <a:xfrm>
            <a:off x="713225" y="1736950"/>
            <a:ext cx="3525900" cy="11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4"/>
          <p:cNvSpPr txBox="1"/>
          <p:nvPr>
            <p:ph idx="8" type="subTitle"/>
          </p:nvPr>
        </p:nvSpPr>
        <p:spPr>
          <a:xfrm>
            <a:off x="713227" y="1375575"/>
            <a:ext cx="35259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7" name="Google Shape;177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5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5"/>
          <p:cNvSpPr txBox="1"/>
          <p:nvPr>
            <p:ph type="ctrTitle"/>
          </p:nvPr>
        </p:nvSpPr>
        <p:spPr>
          <a:xfrm>
            <a:off x="713225" y="539500"/>
            <a:ext cx="7717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713226" y="2109124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5"/>
          <p:cNvSpPr txBox="1"/>
          <p:nvPr>
            <p:ph idx="2" type="subTitle"/>
          </p:nvPr>
        </p:nvSpPr>
        <p:spPr>
          <a:xfrm>
            <a:off x="713226" y="1747750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4" name="Google Shape;184;p25"/>
          <p:cNvSpPr txBox="1"/>
          <p:nvPr>
            <p:ph idx="3" type="subTitle"/>
          </p:nvPr>
        </p:nvSpPr>
        <p:spPr>
          <a:xfrm>
            <a:off x="713226" y="3485027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5"/>
          <p:cNvSpPr txBox="1"/>
          <p:nvPr>
            <p:ph idx="4" type="subTitle"/>
          </p:nvPr>
        </p:nvSpPr>
        <p:spPr>
          <a:xfrm>
            <a:off x="713226" y="3123653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6" name="Google Shape;186;p25"/>
          <p:cNvSpPr txBox="1"/>
          <p:nvPr>
            <p:ph idx="5" type="subTitle"/>
          </p:nvPr>
        </p:nvSpPr>
        <p:spPr>
          <a:xfrm>
            <a:off x="3535801" y="2109124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5"/>
          <p:cNvSpPr txBox="1"/>
          <p:nvPr>
            <p:ph idx="6" type="subTitle"/>
          </p:nvPr>
        </p:nvSpPr>
        <p:spPr>
          <a:xfrm>
            <a:off x="3535801" y="1747750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" name="Google Shape;188;p25"/>
          <p:cNvSpPr txBox="1"/>
          <p:nvPr>
            <p:ph idx="7" type="subTitle"/>
          </p:nvPr>
        </p:nvSpPr>
        <p:spPr>
          <a:xfrm>
            <a:off x="3535801" y="3485027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5"/>
          <p:cNvSpPr txBox="1"/>
          <p:nvPr>
            <p:ph idx="8" type="subTitle"/>
          </p:nvPr>
        </p:nvSpPr>
        <p:spPr>
          <a:xfrm>
            <a:off x="3535801" y="3123653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0" name="Google Shape;190;p25"/>
          <p:cNvSpPr txBox="1"/>
          <p:nvPr>
            <p:ph idx="9" type="subTitle"/>
          </p:nvPr>
        </p:nvSpPr>
        <p:spPr>
          <a:xfrm>
            <a:off x="6358376" y="2109124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5"/>
          <p:cNvSpPr txBox="1"/>
          <p:nvPr>
            <p:ph idx="13" type="subTitle"/>
          </p:nvPr>
        </p:nvSpPr>
        <p:spPr>
          <a:xfrm>
            <a:off x="6358376" y="1747750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2" name="Google Shape;192;p25"/>
          <p:cNvSpPr txBox="1"/>
          <p:nvPr>
            <p:ph idx="14" type="subTitle"/>
          </p:nvPr>
        </p:nvSpPr>
        <p:spPr>
          <a:xfrm>
            <a:off x="6358376" y="3485027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5"/>
          <p:cNvSpPr txBox="1"/>
          <p:nvPr>
            <p:ph idx="15" type="subTitle"/>
          </p:nvPr>
        </p:nvSpPr>
        <p:spPr>
          <a:xfrm>
            <a:off x="6358376" y="3123653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4" name="Google Shape;194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6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6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6"/>
          <p:cNvSpPr txBox="1"/>
          <p:nvPr>
            <p:ph idx="1" type="subTitle"/>
          </p:nvPr>
        </p:nvSpPr>
        <p:spPr>
          <a:xfrm>
            <a:off x="713225" y="1364525"/>
            <a:ext cx="3729600" cy="3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9" name="Google Shape;199;p26"/>
          <p:cNvSpPr txBox="1"/>
          <p:nvPr>
            <p:ph hasCustomPrompt="1" type="title"/>
          </p:nvPr>
        </p:nvSpPr>
        <p:spPr>
          <a:xfrm>
            <a:off x="713225" y="772652"/>
            <a:ext cx="3729600" cy="73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0" name="Google Shape;200;p26"/>
          <p:cNvSpPr txBox="1"/>
          <p:nvPr>
            <p:ph idx="2" type="subTitle"/>
          </p:nvPr>
        </p:nvSpPr>
        <p:spPr>
          <a:xfrm>
            <a:off x="713225" y="2674499"/>
            <a:ext cx="3729600" cy="3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1" name="Google Shape;201;p26"/>
          <p:cNvSpPr txBox="1"/>
          <p:nvPr>
            <p:ph hasCustomPrompt="1" idx="3" type="title"/>
          </p:nvPr>
        </p:nvSpPr>
        <p:spPr>
          <a:xfrm>
            <a:off x="713225" y="2082615"/>
            <a:ext cx="3729600" cy="73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26"/>
          <p:cNvSpPr txBox="1"/>
          <p:nvPr>
            <p:ph idx="4" type="subTitle"/>
          </p:nvPr>
        </p:nvSpPr>
        <p:spPr>
          <a:xfrm>
            <a:off x="713225" y="3984450"/>
            <a:ext cx="3729600" cy="3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3" name="Google Shape;203;p26"/>
          <p:cNvSpPr txBox="1"/>
          <p:nvPr>
            <p:ph hasCustomPrompt="1" idx="5" type="title"/>
          </p:nvPr>
        </p:nvSpPr>
        <p:spPr>
          <a:xfrm>
            <a:off x="713225" y="3392577"/>
            <a:ext cx="3729600" cy="73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4" name="Google Shape;204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7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7"/>
          <p:cNvSpPr txBox="1"/>
          <p:nvPr>
            <p:ph type="ctrTitle"/>
          </p:nvPr>
        </p:nvSpPr>
        <p:spPr>
          <a:xfrm>
            <a:off x="713225" y="539500"/>
            <a:ext cx="64446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09" name="Google Shape;209;p27"/>
          <p:cNvSpPr txBox="1"/>
          <p:nvPr>
            <p:ph idx="1" type="subTitle"/>
          </p:nvPr>
        </p:nvSpPr>
        <p:spPr>
          <a:xfrm>
            <a:off x="713225" y="3413125"/>
            <a:ext cx="2072400" cy="8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7"/>
          <p:cNvSpPr txBox="1"/>
          <p:nvPr>
            <p:ph idx="2" type="subTitle"/>
          </p:nvPr>
        </p:nvSpPr>
        <p:spPr>
          <a:xfrm>
            <a:off x="713226" y="3051753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" name="Google Shape;211;p27"/>
          <p:cNvSpPr txBox="1"/>
          <p:nvPr>
            <p:ph idx="3" type="subTitle"/>
          </p:nvPr>
        </p:nvSpPr>
        <p:spPr>
          <a:xfrm>
            <a:off x="3535800" y="3413125"/>
            <a:ext cx="2072400" cy="8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7"/>
          <p:cNvSpPr txBox="1"/>
          <p:nvPr>
            <p:ph idx="4" type="subTitle"/>
          </p:nvPr>
        </p:nvSpPr>
        <p:spPr>
          <a:xfrm>
            <a:off x="3535801" y="3051753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3" name="Google Shape;213;p27"/>
          <p:cNvSpPr txBox="1"/>
          <p:nvPr>
            <p:ph idx="5" type="subTitle"/>
          </p:nvPr>
        </p:nvSpPr>
        <p:spPr>
          <a:xfrm>
            <a:off x="6358375" y="3413125"/>
            <a:ext cx="2072400" cy="8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7"/>
          <p:cNvSpPr txBox="1"/>
          <p:nvPr>
            <p:ph idx="6" type="subTitle"/>
          </p:nvPr>
        </p:nvSpPr>
        <p:spPr>
          <a:xfrm>
            <a:off x="6358376" y="3051753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" name="Google Shape;215;p27"/>
          <p:cNvSpPr txBox="1"/>
          <p:nvPr>
            <p:ph hasCustomPrompt="1" idx="7" type="title"/>
          </p:nvPr>
        </p:nvSpPr>
        <p:spPr>
          <a:xfrm>
            <a:off x="977125" y="2012046"/>
            <a:ext cx="972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6" name="Google Shape;216;p27"/>
          <p:cNvSpPr txBox="1"/>
          <p:nvPr>
            <p:ph hasCustomPrompt="1" idx="8" type="title"/>
          </p:nvPr>
        </p:nvSpPr>
        <p:spPr>
          <a:xfrm>
            <a:off x="3765013" y="2012046"/>
            <a:ext cx="972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7" name="Google Shape;217;p27"/>
          <p:cNvSpPr txBox="1"/>
          <p:nvPr>
            <p:ph hasCustomPrompt="1" idx="9" type="title"/>
          </p:nvPr>
        </p:nvSpPr>
        <p:spPr>
          <a:xfrm>
            <a:off x="6604575" y="2012046"/>
            <a:ext cx="972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8" name="Google Shape;218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3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8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8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8"/>
          <p:cNvSpPr txBox="1"/>
          <p:nvPr>
            <p:ph type="ctrTitle"/>
          </p:nvPr>
        </p:nvSpPr>
        <p:spPr>
          <a:xfrm>
            <a:off x="713225" y="539500"/>
            <a:ext cx="64446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3" name="Google Shape;223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9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9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9"/>
          <p:cNvSpPr txBox="1"/>
          <p:nvPr>
            <p:ph type="ctrTitle"/>
          </p:nvPr>
        </p:nvSpPr>
        <p:spPr>
          <a:xfrm>
            <a:off x="713225" y="615700"/>
            <a:ext cx="4696200" cy="86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55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8" name="Google Shape;228;p29"/>
          <p:cNvSpPr txBox="1"/>
          <p:nvPr>
            <p:ph idx="1" type="subTitle"/>
          </p:nvPr>
        </p:nvSpPr>
        <p:spPr>
          <a:xfrm>
            <a:off x="713225" y="1582717"/>
            <a:ext cx="4696200" cy="12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9" name="Google Shape;229;p29"/>
          <p:cNvSpPr txBox="1"/>
          <p:nvPr/>
        </p:nvSpPr>
        <p:spPr>
          <a:xfrm>
            <a:off x="713225" y="363500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CREDITS: This presentation template was created by </a:t>
            </a:r>
            <a:r>
              <a:rPr b="1" lang="fr" sz="1200" u="sng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fr" sz="12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, and includes icons by </a:t>
            </a:r>
            <a:r>
              <a:rPr b="1" lang="fr" sz="1200" u="sng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fr" sz="12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, and infographics &amp; images by </a:t>
            </a:r>
            <a:r>
              <a:rPr b="1" lang="fr" sz="1200" u="sng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fr" sz="1200" u="sng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 </a:t>
            </a:r>
            <a:endParaRPr b="1" sz="1200" u="sng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30" name="Google Shape;230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0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0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 txBox="1"/>
          <p:nvPr>
            <p:ph type="ctrTitle"/>
          </p:nvPr>
        </p:nvSpPr>
        <p:spPr>
          <a:xfrm>
            <a:off x="713225" y="539500"/>
            <a:ext cx="64446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451075"/>
            <a:ext cx="7704000" cy="30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1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texte sur deux colonnes 1">
  <p:cSld name="TITLE_AND_TWO_COLUMNS_2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0" name="Google Shape;240;p32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1" name="Google Shape;241;p32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2" name="Google Shape;24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-tête de section 1">
  <p:cSld name="SECTION_HEADER_1">
    <p:bg>
      <p:bgPr>
        <a:solidFill>
          <a:schemeClr val="dk1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4" name="Google Shape;244;p3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3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46" name="Google Shape;24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5"/>
          <p:cNvPicPr preferRelativeResize="0"/>
          <p:nvPr/>
        </p:nvPicPr>
        <p:blipFill rotWithShape="1">
          <a:blip r:embed="rId2">
            <a:alphaModFix amt="65000"/>
          </a:blip>
          <a:srcRect b="0" l="0" r="0" t="15626"/>
          <a:stretch/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 txBox="1"/>
          <p:nvPr>
            <p:ph type="ctrTitle"/>
          </p:nvPr>
        </p:nvSpPr>
        <p:spPr>
          <a:xfrm>
            <a:off x="713225" y="539500"/>
            <a:ext cx="64446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1391275" y="3821811"/>
            <a:ext cx="20724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1391275" y="3460439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3" type="subTitle"/>
          </p:nvPr>
        </p:nvSpPr>
        <p:spPr>
          <a:xfrm>
            <a:off x="5680363" y="3821811"/>
            <a:ext cx="20724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4" type="subTitle"/>
          </p:nvPr>
        </p:nvSpPr>
        <p:spPr>
          <a:xfrm>
            <a:off x="5680363" y="3460439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2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6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6"/>
          <p:cNvSpPr txBox="1"/>
          <p:nvPr>
            <p:ph type="ctrTitle"/>
          </p:nvPr>
        </p:nvSpPr>
        <p:spPr>
          <a:xfrm>
            <a:off x="713225" y="539500"/>
            <a:ext cx="7717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"/>
          <p:cNvSpPr txBox="1"/>
          <p:nvPr>
            <p:ph type="ctrTitle"/>
          </p:nvPr>
        </p:nvSpPr>
        <p:spPr>
          <a:xfrm>
            <a:off x="713225" y="906750"/>
            <a:ext cx="3499500" cy="9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3000"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" type="subTitle"/>
          </p:nvPr>
        </p:nvSpPr>
        <p:spPr>
          <a:xfrm>
            <a:off x="719873" y="2037142"/>
            <a:ext cx="3499500" cy="21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47" name="Google Shape;47;p7"/>
          <p:cNvSpPr/>
          <p:nvPr>
            <p:ph idx="2" type="pic"/>
          </p:nvPr>
        </p:nvSpPr>
        <p:spPr>
          <a:xfrm>
            <a:off x="5438375" y="282525"/>
            <a:ext cx="3430500" cy="45834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8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ctrTitle"/>
          </p:nvPr>
        </p:nvSpPr>
        <p:spPr>
          <a:xfrm>
            <a:off x="713225" y="1043400"/>
            <a:ext cx="5929200" cy="30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9"/>
          <p:cNvPicPr preferRelativeResize="0"/>
          <p:nvPr/>
        </p:nvPicPr>
        <p:blipFill rotWithShape="1">
          <a:blip r:embed="rId2">
            <a:alphaModFix amt="65000"/>
          </a:blip>
          <a:srcRect b="15626" l="0" r="0" t="0"/>
          <a:stretch/>
        </p:blipFill>
        <p:spPr>
          <a:xfrm flipH="1"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/>
          <p:nvPr/>
        </p:nvSpPr>
        <p:spPr>
          <a:xfrm>
            <a:off x="275700" y="275700"/>
            <a:ext cx="8592600" cy="4592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"/>
          <p:cNvSpPr txBox="1"/>
          <p:nvPr>
            <p:ph type="ctrTitle"/>
          </p:nvPr>
        </p:nvSpPr>
        <p:spPr>
          <a:xfrm>
            <a:off x="1207800" y="1491275"/>
            <a:ext cx="3291900" cy="10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" type="subTitle"/>
          </p:nvPr>
        </p:nvSpPr>
        <p:spPr>
          <a:xfrm>
            <a:off x="1207800" y="2546425"/>
            <a:ext cx="3291900" cy="110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0"/>
          <p:cNvSpPr txBox="1"/>
          <p:nvPr>
            <p:ph type="title"/>
          </p:nvPr>
        </p:nvSpPr>
        <p:spPr>
          <a:xfrm>
            <a:off x="709350" y="3948000"/>
            <a:ext cx="7725300" cy="6621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nrope"/>
              <a:buNone/>
              <a:defRPr b="1" sz="3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nrope"/>
              <a:buNone/>
              <a:defRPr b="1" sz="3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nrope"/>
              <a:buNone/>
              <a:defRPr b="1" sz="3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nrope"/>
              <a:buNone/>
              <a:defRPr b="1" sz="3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nrope"/>
              <a:buNone/>
              <a:defRPr b="1" sz="3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nrope"/>
              <a:buNone/>
              <a:defRPr b="1" sz="3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nrope"/>
              <a:buNone/>
              <a:defRPr b="1" sz="3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nrope"/>
              <a:buNone/>
              <a:defRPr b="1" sz="3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nrope"/>
              <a:buNone/>
              <a:defRPr b="1" sz="35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Char char="●"/>
              <a:defRPr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Char char="○"/>
              <a:defRPr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Char char="■"/>
              <a:defRPr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Char char="●"/>
              <a:defRPr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Char char="○"/>
              <a:defRPr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Char char="■"/>
              <a:defRPr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Char char="●"/>
              <a:defRPr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Char char="○"/>
              <a:defRPr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Char char="■"/>
              <a:defRPr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hyperlink" Target="https://jax.readthedocs.io/en/latest/jax.html" TargetMode="External"/><Relationship Id="rId7" Type="http://schemas.openxmlformats.org/officeDocument/2006/relationships/hyperlink" Target="https://www.kaggle.com/code/goktugguvercin/introduction-to-jax" TargetMode="External"/><Relationship Id="rId8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>
            <p:ph type="ctrTitle"/>
          </p:nvPr>
        </p:nvSpPr>
        <p:spPr>
          <a:xfrm>
            <a:off x="512700" y="1893300"/>
            <a:ext cx="83832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GAHEC WORKSHOP: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JAX for astrophysicists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252" name="Google Shape;252;p34"/>
          <p:cNvSpPr txBox="1"/>
          <p:nvPr>
            <p:ph idx="1" type="subTitle"/>
          </p:nvPr>
        </p:nvSpPr>
        <p:spPr>
          <a:xfrm>
            <a:off x="512700" y="3636524"/>
            <a:ext cx="8118600" cy="14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S. Dupourqué, </a:t>
            </a:r>
            <a:r>
              <a:rPr lang="fr"/>
              <a:t>F. Sarron</a:t>
            </a:r>
            <a:endParaRPr i="1"/>
          </a:p>
        </p:txBody>
      </p:sp>
      <p:sp>
        <p:nvSpPr>
          <p:cNvPr id="253" name="Google Shape;253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/>
          <p:nvPr>
            <p:ph type="ctrTitle"/>
          </p:nvPr>
        </p:nvSpPr>
        <p:spPr>
          <a:xfrm>
            <a:off x="2168875" y="923625"/>
            <a:ext cx="6257100" cy="9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Neural networks</a:t>
            </a:r>
            <a:endParaRPr/>
          </a:p>
        </p:txBody>
      </p:sp>
      <p:sp>
        <p:nvSpPr>
          <p:cNvPr id="259" name="Google Shape;259;p35"/>
          <p:cNvSpPr txBox="1"/>
          <p:nvPr>
            <p:ph idx="2" type="title"/>
          </p:nvPr>
        </p:nvSpPr>
        <p:spPr>
          <a:xfrm>
            <a:off x="713225" y="997425"/>
            <a:ext cx="13626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01</a:t>
            </a:r>
            <a:endParaRPr/>
          </a:p>
        </p:txBody>
      </p:sp>
      <p:pic>
        <p:nvPicPr>
          <p:cNvPr id="260" name="Google Shape;260;p35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14625" l="0" r="0" t="14618"/>
          <a:stretch/>
        </p:blipFill>
        <p:spPr>
          <a:xfrm>
            <a:off x="275700" y="2249975"/>
            <a:ext cx="7487256" cy="2617973"/>
          </a:xfrm>
          <a:prstGeom prst="rect">
            <a:avLst/>
          </a:prstGeom>
        </p:spPr>
      </p:pic>
      <p:sp>
        <p:nvSpPr>
          <p:cNvPr id="261" name="Google Shape;261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 txBox="1"/>
          <p:nvPr>
            <p:ph type="ctrTitle"/>
          </p:nvPr>
        </p:nvSpPr>
        <p:spPr>
          <a:xfrm>
            <a:off x="489450" y="448275"/>
            <a:ext cx="81651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How can we train NN with +10</a:t>
            </a:r>
            <a:r>
              <a:rPr baseline="30000" lang="fr"/>
              <a:t>9 </a:t>
            </a:r>
            <a:r>
              <a:rPr lang="fr"/>
              <a:t>parameters ?</a:t>
            </a:r>
            <a:endParaRPr/>
          </a:p>
        </p:txBody>
      </p:sp>
      <p:sp>
        <p:nvSpPr>
          <p:cNvPr id="267" name="Google Shape;267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8" name="Google Shape;268;p36"/>
          <p:cNvSpPr txBox="1"/>
          <p:nvPr>
            <p:ph idx="2" type="subTitle"/>
          </p:nvPr>
        </p:nvSpPr>
        <p:spPr>
          <a:xfrm>
            <a:off x="926075" y="4305564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GPUs</a:t>
            </a:r>
            <a:endParaRPr/>
          </a:p>
        </p:txBody>
      </p:sp>
      <p:sp>
        <p:nvSpPr>
          <p:cNvPr id="269" name="Google Shape;269;p36"/>
          <p:cNvSpPr txBox="1"/>
          <p:nvPr>
            <p:ph idx="4" type="subTitle"/>
          </p:nvPr>
        </p:nvSpPr>
        <p:spPr>
          <a:xfrm>
            <a:off x="4154750" y="4305575"/>
            <a:ext cx="23766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Differentiability</a:t>
            </a:r>
            <a:endParaRPr/>
          </a:p>
        </p:txBody>
      </p:sp>
      <p:pic>
        <p:nvPicPr>
          <p:cNvPr id="270" name="Google Shape;2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5706" y="1347150"/>
            <a:ext cx="3074700" cy="2852700"/>
          </a:xfrm>
          <a:prstGeom prst="roundRect">
            <a:avLst>
              <a:gd fmla="val 10958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1" name="Google Shape;2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925" y="1331250"/>
            <a:ext cx="3074700" cy="2884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2" name="Google Shape;272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6475" y="1304288"/>
            <a:ext cx="1443901" cy="154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6"/>
          <p:cNvPicPr preferRelativeResize="0"/>
          <p:nvPr/>
        </p:nvPicPr>
        <p:blipFill rotWithShape="1">
          <a:blip r:embed="rId6">
            <a:alphaModFix/>
          </a:blip>
          <a:srcRect b="3110" l="25852" r="29969" t="11199"/>
          <a:stretch/>
        </p:blipFill>
        <p:spPr>
          <a:xfrm>
            <a:off x="7257565" y="2988180"/>
            <a:ext cx="1301726" cy="1622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ctrTitle"/>
          </p:nvPr>
        </p:nvSpPr>
        <p:spPr>
          <a:xfrm>
            <a:off x="3555997" y="2229700"/>
            <a:ext cx="4874700" cy="9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What is JAX?</a:t>
            </a:r>
            <a:endParaRPr/>
          </a:p>
        </p:txBody>
      </p:sp>
      <p:sp>
        <p:nvSpPr>
          <p:cNvPr id="279" name="Google Shape;279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0" name="Google Shape;280;p37"/>
          <p:cNvSpPr txBox="1"/>
          <p:nvPr>
            <p:ph idx="2" type="title"/>
          </p:nvPr>
        </p:nvSpPr>
        <p:spPr>
          <a:xfrm>
            <a:off x="3556010" y="1188337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</a:t>
            </a:r>
            <a:endParaRPr/>
          </a:p>
        </p:txBody>
      </p:sp>
      <p:pic>
        <p:nvPicPr>
          <p:cNvPr id="281" name="Google Shape;281;p37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31590" r="31590" t="0"/>
          <a:stretch/>
        </p:blipFill>
        <p:spPr>
          <a:xfrm>
            <a:off x="277839" y="275707"/>
            <a:ext cx="2536801" cy="45920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7" name="Google Shape;287;p38"/>
          <p:cNvSpPr txBox="1"/>
          <p:nvPr>
            <p:ph idx="2" type="subTitle"/>
          </p:nvPr>
        </p:nvSpPr>
        <p:spPr>
          <a:xfrm>
            <a:off x="437550" y="3602925"/>
            <a:ext cx="2072400" cy="112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NumPy</a:t>
            </a:r>
            <a:r>
              <a:rPr lang="fr"/>
              <a:t> on </a:t>
            </a:r>
            <a:r>
              <a:rPr lang="fr"/>
              <a:t>steroids?</a:t>
            </a:r>
            <a:endParaRPr/>
          </a:p>
        </p:txBody>
      </p:sp>
      <p:sp>
        <p:nvSpPr>
          <p:cNvPr id="288" name="Google Shape;288;p38"/>
          <p:cNvSpPr txBox="1"/>
          <p:nvPr>
            <p:ph idx="4" type="subTitle"/>
          </p:nvPr>
        </p:nvSpPr>
        <p:spPr>
          <a:xfrm>
            <a:off x="5933375" y="413775"/>
            <a:ext cx="3027600" cy="112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Same code running on CPU, GPU, and even </a:t>
            </a:r>
            <a:r>
              <a:rPr lang="fr"/>
              <a:t>TPU?</a:t>
            </a:r>
            <a:endParaRPr/>
          </a:p>
        </p:txBody>
      </p:sp>
      <p:sp>
        <p:nvSpPr>
          <p:cNvPr id="289" name="Google Shape;289;p38"/>
          <p:cNvSpPr txBox="1"/>
          <p:nvPr>
            <p:ph idx="4" type="subTitle"/>
          </p:nvPr>
        </p:nvSpPr>
        <p:spPr>
          <a:xfrm>
            <a:off x="0" y="413775"/>
            <a:ext cx="2947500" cy="112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Compilable and differentiable Python </a:t>
            </a:r>
            <a:r>
              <a:rPr lang="fr"/>
              <a:t>code?</a:t>
            </a:r>
            <a:endParaRPr/>
          </a:p>
        </p:txBody>
      </p:sp>
      <p:sp>
        <p:nvSpPr>
          <p:cNvPr id="290" name="Google Shape;290;p38"/>
          <p:cNvSpPr txBox="1"/>
          <p:nvPr>
            <p:ph idx="2" type="subTitle"/>
          </p:nvPr>
        </p:nvSpPr>
        <p:spPr>
          <a:xfrm>
            <a:off x="3535800" y="2073750"/>
            <a:ext cx="2072400" cy="1126800"/>
          </a:xfrm>
          <a:prstGeom prst="rect">
            <a:avLst/>
          </a:prstGeom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All of this at once!</a:t>
            </a:r>
            <a:endParaRPr/>
          </a:p>
        </p:txBody>
      </p:sp>
      <p:sp>
        <p:nvSpPr>
          <p:cNvPr id="291" name="Google Shape;291;p38"/>
          <p:cNvSpPr txBox="1"/>
          <p:nvPr>
            <p:ph idx="2" type="subTitle"/>
          </p:nvPr>
        </p:nvSpPr>
        <p:spPr>
          <a:xfrm>
            <a:off x="6410975" y="3602925"/>
            <a:ext cx="2072400" cy="112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Python </a:t>
            </a:r>
            <a:r>
              <a:rPr lang="fr"/>
              <a:t>open-source</a:t>
            </a:r>
            <a:r>
              <a:rPr lang="fr"/>
              <a:t> </a:t>
            </a:r>
            <a:r>
              <a:rPr lang="fr"/>
              <a:t>ecosystem?</a:t>
            </a:r>
            <a:endParaRPr/>
          </a:p>
        </p:txBody>
      </p:sp>
      <p:cxnSp>
        <p:nvCxnSpPr>
          <p:cNvPr id="292" name="Google Shape;292;p38"/>
          <p:cNvCxnSpPr>
            <a:stCxn id="287" idx="0"/>
            <a:endCxn id="290" idx="1"/>
          </p:cNvCxnSpPr>
          <p:nvPr/>
        </p:nvCxnSpPr>
        <p:spPr>
          <a:xfrm rot="-5400000">
            <a:off x="2022000" y="2088975"/>
            <a:ext cx="965700" cy="20622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3" name="Google Shape;293;p38"/>
          <p:cNvCxnSpPr>
            <a:stCxn id="289" idx="2"/>
            <a:endCxn id="290" idx="1"/>
          </p:cNvCxnSpPr>
          <p:nvPr/>
        </p:nvCxnSpPr>
        <p:spPr>
          <a:xfrm flipH="1" rot="-5400000">
            <a:off x="1956600" y="1057725"/>
            <a:ext cx="1096500" cy="20622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4" name="Google Shape;294;p38"/>
          <p:cNvCxnSpPr>
            <a:stCxn id="288" idx="2"/>
            <a:endCxn id="290" idx="3"/>
          </p:cNvCxnSpPr>
          <p:nvPr/>
        </p:nvCxnSpPr>
        <p:spPr>
          <a:xfrm rot="5400000">
            <a:off x="5979425" y="1169325"/>
            <a:ext cx="1096500" cy="18390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95" name="Google Shape;295;p38"/>
          <p:cNvCxnSpPr>
            <a:stCxn id="291" idx="0"/>
            <a:endCxn id="290" idx="3"/>
          </p:cNvCxnSpPr>
          <p:nvPr/>
        </p:nvCxnSpPr>
        <p:spPr>
          <a:xfrm flipH="1" rot="5400000">
            <a:off x="6044825" y="2200575"/>
            <a:ext cx="965700" cy="18390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296" name="Google Shape;29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0387" y="413774"/>
            <a:ext cx="2303238" cy="1332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8615" y="3396800"/>
            <a:ext cx="1306896" cy="133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9"/>
          <p:cNvSpPr txBox="1"/>
          <p:nvPr>
            <p:ph type="ctrTitle"/>
          </p:nvPr>
        </p:nvSpPr>
        <p:spPr>
          <a:xfrm>
            <a:off x="769700" y="304375"/>
            <a:ext cx="76047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How to start with it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it? </a:t>
            </a:r>
            <a:endParaRPr/>
          </a:p>
        </p:txBody>
      </p:sp>
      <p:sp>
        <p:nvSpPr>
          <p:cNvPr id="303" name="Google Shape;303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04" name="Google Shape;30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700" y="918725"/>
            <a:ext cx="7604700" cy="1495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5" name="Google Shape;30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700" y="3214100"/>
            <a:ext cx="7604700" cy="1434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06" name="Google Shape;306;p39"/>
          <p:cNvCxnSpPr>
            <a:stCxn id="304" idx="2"/>
            <a:endCxn id="305" idx="0"/>
          </p:cNvCxnSpPr>
          <p:nvPr/>
        </p:nvCxnSpPr>
        <p:spPr>
          <a:xfrm>
            <a:off x="4572050" y="2414225"/>
            <a:ext cx="0" cy="799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7" name="Google Shape;307;p39"/>
          <p:cNvSpPr txBox="1"/>
          <p:nvPr/>
        </p:nvSpPr>
        <p:spPr>
          <a:xfrm>
            <a:off x="2037175" y="2586175"/>
            <a:ext cx="222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Use jnp instead of np</a:t>
            </a:r>
            <a:endParaRPr b="1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08" name="Google Shape;308;p39"/>
          <p:cNvSpPr txBox="1"/>
          <p:nvPr/>
        </p:nvSpPr>
        <p:spPr>
          <a:xfrm>
            <a:off x="4881825" y="2614063"/>
            <a:ext cx="222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x6 speedup in this case</a:t>
            </a:r>
            <a:endParaRPr b="1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09" name="Google Shape;30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6925" y="2539811"/>
            <a:ext cx="548700" cy="54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0"/>
          <p:cNvSpPr txBox="1"/>
          <p:nvPr>
            <p:ph idx="4294967295" type="ctrTitle"/>
          </p:nvPr>
        </p:nvSpPr>
        <p:spPr>
          <a:xfrm>
            <a:off x="294250" y="275600"/>
            <a:ext cx="85623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/>
              <a:t>Major </a:t>
            </a:r>
            <a:r>
              <a:rPr lang="fr" sz="5000"/>
              <a:t>functionalities</a:t>
            </a:r>
            <a:endParaRPr sz="5000"/>
          </a:p>
        </p:txBody>
      </p:sp>
      <p:sp>
        <p:nvSpPr>
          <p:cNvPr id="315" name="Google Shape;315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16" name="Google Shape;316;p40"/>
          <p:cNvSpPr txBox="1"/>
          <p:nvPr>
            <p:ph type="title"/>
          </p:nvPr>
        </p:nvSpPr>
        <p:spPr>
          <a:xfrm>
            <a:off x="941825" y="1763250"/>
            <a:ext cx="8287800" cy="73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(1) Differentiable with grad()</a:t>
            </a:r>
            <a:endParaRPr sz="3600"/>
          </a:p>
        </p:txBody>
      </p:sp>
      <p:sp>
        <p:nvSpPr>
          <p:cNvPr id="317" name="Google Shape;317;p40"/>
          <p:cNvSpPr txBox="1"/>
          <p:nvPr>
            <p:ph idx="3" type="title"/>
          </p:nvPr>
        </p:nvSpPr>
        <p:spPr>
          <a:xfrm>
            <a:off x="941825" y="2539825"/>
            <a:ext cx="7045500" cy="73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(2) Compilable with jit()</a:t>
            </a:r>
            <a:endParaRPr sz="3600"/>
          </a:p>
        </p:txBody>
      </p:sp>
      <p:sp>
        <p:nvSpPr>
          <p:cNvPr id="318" name="Google Shape;318;p40"/>
          <p:cNvSpPr txBox="1"/>
          <p:nvPr>
            <p:ph idx="5" type="title"/>
          </p:nvPr>
        </p:nvSpPr>
        <p:spPr>
          <a:xfrm>
            <a:off x="949825" y="3316375"/>
            <a:ext cx="8451900" cy="73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(3) Vectorizable with vmap()</a:t>
            </a:r>
            <a:endParaRPr sz="3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1"/>
          <p:cNvSpPr txBox="1"/>
          <p:nvPr>
            <p:ph idx="5" type="subTitle"/>
          </p:nvPr>
        </p:nvSpPr>
        <p:spPr>
          <a:xfrm>
            <a:off x="2392801" y="2109124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JAXopt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Optax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JAXFit</a:t>
            </a:r>
            <a:endParaRPr/>
          </a:p>
        </p:txBody>
      </p:sp>
      <p:sp>
        <p:nvSpPr>
          <p:cNvPr id="324" name="Google Shape;324;p41"/>
          <p:cNvSpPr txBox="1"/>
          <p:nvPr>
            <p:ph idx="3" type="subTitle"/>
          </p:nvPr>
        </p:nvSpPr>
        <p:spPr>
          <a:xfrm>
            <a:off x="713226" y="3789827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Flax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Haiku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Equinox</a:t>
            </a:r>
            <a:endParaRPr/>
          </a:p>
        </p:txBody>
      </p:sp>
      <p:sp>
        <p:nvSpPr>
          <p:cNvPr id="325" name="Google Shape;325;p41"/>
          <p:cNvSpPr txBox="1"/>
          <p:nvPr>
            <p:ph idx="1" type="subTitle"/>
          </p:nvPr>
        </p:nvSpPr>
        <p:spPr>
          <a:xfrm>
            <a:off x="713226" y="2109124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PyMC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Numpyro</a:t>
            </a:r>
            <a:endParaRPr/>
          </a:p>
        </p:txBody>
      </p:sp>
      <p:sp>
        <p:nvSpPr>
          <p:cNvPr id="326" name="Google Shape;326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27" name="Google Shape;327;p41"/>
          <p:cNvSpPr txBox="1"/>
          <p:nvPr>
            <p:ph type="ctrTitle"/>
          </p:nvPr>
        </p:nvSpPr>
        <p:spPr>
          <a:xfrm>
            <a:off x="713225" y="539500"/>
            <a:ext cx="7717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 growing ecosystem (</a:t>
            </a:r>
            <a:r>
              <a:rPr lang="fr"/>
              <a:t>~3 years old max)</a:t>
            </a:r>
            <a:endParaRPr/>
          </a:p>
        </p:txBody>
      </p:sp>
      <p:sp>
        <p:nvSpPr>
          <p:cNvPr id="328" name="Google Shape;328;p41"/>
          <p:cNvSpPr txBox="1"/>
          <p:nvPr>
            <p:ph idx="2" type="subTitle"/>
          </p:nvPr>
        </p:nvSpPr>
        <p:spPr>
          <a:xfrm>
            <a:off x="713226" y="1747750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Bayesian inference</a:t>
            </a:r>
            <a:endParaRPr/>
          </a:p>
        </p:txBody>
      </p:sp>
      <p:sp>
        <p:nvSpPr>
          <p:cNvPr id="329" name="Google Shape;329;p41"/>
          <p:cNvSpPr txBox="1"/>
          <p:nvPr>
            <p:ph idx="4" type="subTitle"/>
          </p:nvPr>
        </p:nvSpPr>
        <p:spPr>
          <a:xfrm>
            <a:off x="713226" y="3428453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Machine learning</a:t>
            </a:r>
            <a:endParaRPr/>
          </a:p>
        </p:txBody>
      </p:sp>
      <p:sp>
        <p:nvSpPr>
          <p:cNvPr id="330" name="Google Shape;330;p41"/>
          <p:cNvSpPr txBox="1"/>
          <p:nvPr>
            <p:ph idx="6" type="subTitle"/>
          </p:nvPr>
        </p:nvSpPr>
        <p:spPr>
          <a:xfrm>
            <a:off x="2392801" y="1747750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Gradient descent</a:t>
            </a:r>
            <a:endParaRPr/>
          </a:p>
        </p:txBody>
      </p:sp>
      <p:sp>
        <p:nvSpPr>
          <p:cNvPr id="331" name="Google Shape;331;p41"/>
          <p:cNvSpPr txBox="1"/>
          <p:nvPr>
            <p:ph idx="7" type="subTitle"/>
          </p:nvPr>
        </p:nvSpPr>
        <p:spPr>
          <a:xfrm>
            <a:off x="2392801" y="3866027"/>
            <a:ext cx="20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jax-flows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NUX</a:t>
            </a:r>
            <a:endParaRPr/>
          </a:p>
        </p:txBody>
      </p:sp>
      <p:sp>
        <p:nvSpPr>
          <p:cNvPr id="332" name="Google Shape;332;p41"/>
          <p:cNvSpPr txBox="1"/>
          <p:nvPr>
            <p:ph idx="8" type="subTitle"/>
          </p:nvPr>
        </p:nvSpPr>
        <p:spPr>
          <a:xfrm>
            <a:off x="2392801" y="3504653"/>
            <a:ext cx="20724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Normalizing flows</a:t>
            </a:r>
            <a:endParaRPr/>
          </a:p>
        </p:txBody>
      </p:sp>
      <p:sp>
        <p:nvSpPr>
          <p:cNvPr id="333" name="Google Shape;333;p41"/>
          <p:cNvSpPr txBox="1"/>
          <p:nvPr>
            <p:ph idx="9" type="subTitle"/>
          </p:nvPr>
        </p:nvSpPr>
        <p:spPr>
          <a:xfrm>
            <a:off x="5773725" y="1640351"/>
            <a:ext cx="2072400" cy="11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jax-cosmo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PZFlow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JaxPM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jaxspec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1"/>
          <p:cNvSpPr txBox="1"/>
          <p:nvPr>
            <p:ph idx="13" type="subTitle"/>
          </p:nvPr>
        </p:nvSpPr>
        <p:spPr>
          <a:xfrm>
            <a:off x="5165675" y="1278975"/>
            <a:ext cx="30630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Even astrophysics!</a:t>
            </a:r>
            <a:endParaRPr/>
          </a:p>
        </p:txBody>
      </p:sp>
      <p:sp>
        <p:nvSpPr>
          <p:cNvPr id="335" name="Google Shape;335;p41"/>
          <p:cNvSpPr txBox="1"/>
          <p:nvPr>
            <p:ph idx="7" type="subTitle"/>
          </p:nvPr>
        </p:nvSpPr>
        <p:spPr>
          <a:xfrm>
            <a:off x="4559225" y="3142375"/>
            <a:ext cx="4275900" cy="14484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JAX is used and actively contributed by the following 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Google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Deepmind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UberAI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/>
              <a:t>Midjourney</a:t>
            </a:r>
            <a:endParaRPr/>
          </a:p>
        </p:txBody>
      </p:sp>
      <p:sp>
        <p:nvSpPr>
          <p:cNvPr id="336" name="Google Shape;336;p41"/>
          <p:cNvSpPr txBox="1"/>
          <p:nvPr/>
        </p:nvSpPr>
        <p:spPr>
          <a:xfrm>
            <a:off x="6321000" y="3754325"/>
            <a:ext cx="2329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And many scientists and other companies! </a:t>
            </a:r>
            <a:endParaRPr b="1" sz="16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42"/>
          <p:cNvGrpSpPr/>
          <p:nvPr/>
        </p:nvGrpSpPr>
        <p:grpSpPr>
          <a:xfrm>
            <a:off x="102748" y="1817031"/>
            <a:ext cx="1963263" cy="639301"/>
            <a:chOff x="796138" y="2306625"/>
            <a:chExt cx="1606073" cy="297225"/>
          </a:xfrm>
        </p:grpSpPr>
        <p:sp>
          <p:nvSpPr>
            <p:cNvPr id="342" name="Google Shape;342;p42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  </a:t>
              </a:r>
              <a:endParaRPr/>
            </a:p>
          </p:txBody>
        </p:sp>
        <p:sp>
          <p:nvSpPr>
            <p:cNvPr id="343" name="Google Shape;343;p42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" name="Google Shape;344;p42"/>
          <p:cNvGrpSpPr/>
          <p:nvPr/>
        </p:nvGrpSpPr>
        <p:grpSpPr>
          <a:xfrm>
            <a:off x="1848087" y="1817031"/>
            <a:ext cx="1963263" cy="639301"/>
            <a:chOff x="2283710" y="2306625"/>
            <a:chExt cx="1606073" cy="297225"/>
          </a:xfrm>
        </p:grpSpPr>
        <p:sp>
          <p:nvSpPr>
            <p:cNvPr id="345" name="Google Shape;345;p42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  </a:t>
              </a:r>
              <a:endParaRPr/>
            </a:p>
          </p:txBody>
        </p:sp>
        <p:sp>
          <p:nvSpPr>
            <p:cNvPr id="346" name="Google Shape;346;p42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" name="Google Shape;347;p42"/>
          <p:cNvGrpSpPr/>
          <p:nvPr/>
        </p:nvGrpSpPr>
        <p:grpSpPr>
          <a:xfrm>
            <a:off x="3590526" y="1817031"/>
            <a:ext cx="1963263" cy="639301"/>
            <a:chOff x="3768859" y="2306625"/>
            <a:chExt cx="1606073" cy="297225"/>
          </a:xfrm>
        </p:grpSpPr>
        <p:sp>
          <p:nvSpPr>
            <p:cNvPr id="348" name="Google Shape;348;p42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  </a:t>
              </a:r>
              <a:endParaRPr/>
            </a:p>
          </p:txBody>
        </p:sp>
        <p:sp>
          <p:nvSpPr>
            <p:cNvPr id="349" name="Google Shape;349;p42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42"/>
          <p:cNvGrpSpPr/>
          <p:nvPr/>
        </p:nvGrpSpPr>
        <p:grpSpPr>
          <a:xfrm>
            <a:off x="5336622" y="1817031"/>
            <a:ext cx="1963263" cy="639301"/>
            <a:chOff x="5256641" y="2306625"/>
            <a:chExt cx="1606073" cy="297225"/>
          </a:xfrm>
        </p:grpSpPr>
        <p:sp>
          <p:nvSpPr>
            <p:cNvPr id="351" name="Google Shape;351;p42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  </a:t>
              </a:r>
              <a:endParaRPr/>
            </a:p>
          </p:txBody>
        </p:sp>
        <p:sp>
          <p:nvSpPr>
            <p:cNvPr id="352" name="Google Shape;352;p42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" name="Google Shape;353;p42"/>
          <p:cNvGrpSpPr/>
          <p:nvPr/>
        </p:nvGrpSpPr>
        <p:grpSpPr>
          <a:xfrm>
            <a:off x="7077987" y="1817031"/>
            <a:ext cx="1963263" cy="639301"/>
            <a:chOff x="6741789" y="2306625"/>
            <a:chExt cx="1606073" cy="297225"/>
          </a:xfrm>
        </p:grpSpPr>
        <p:sp>
          <p:nvSpPr>
            <p:cNvPr id="354" name="Google Shape;354;p42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/>
                <a:t>  </a:t>
              </a:r>
              <a:endParaRPr/>
            </a:p>
          </p:txBody>
        </p:sp>
        <p:sp>
          <p:nvSpPr>
            <p:cNvPr id="355" name="Google Shape;355;p42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42"/>
          <p:cNvSpPr txBox="1"/>
          <p:nvPr>
            <p:ph idx="4294967295" type="ctrTitle"/>
          </p:nvPr>
        </p:nvSpPr>
        <p:spPr>
          <a:xfrm>
            <a:off x="178725" y="115450"/>
            <a:ext cx="77175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Planning of the workshop</a:t>
            </a:r>
            <a:endParaRPr/>
          </a:p>
        </p:txBody>
      </p:sp>
      <p:sp>
        <p:nvSpPr>
          <p:cNvPr id="357" name="Google Shape;357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58" name="Google Shape;358;p42"/>
          <p:cNvSpPr txBox="1"/>
          <p:nvPr/>
        </p:nvSpPr>
        <p:spPr>
          <a:xfrm>
            <a:off x="5704350" y="-120775"/>
            <a:ext cx="401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359" name="Google Shape;359;p42"/>
          <p:cNvSpPr/>
          <p:nvPr/>
        </p:nvSpPr>
        <p:spPr>
          <a:xfrm>
            <a:off x="402625" y="1613475"/>
            <a:ext cx="1363500" cy="1046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Introduction notebook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60" name="Google Shape;360;p42"/>
          <p:cNvSpPr/>
          <p:nvPr/>
        </p:nvSpPr>
        <p:spPr>
          <a:xfrm>
            <a:off x="2123113" y="972475"/>
            <a:ext cx="1363500" cy="1046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</a:rPr>
              <a:t>Fit a surface brightness model 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361" name="Google Shape;3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113" y="2191217"/>
            <a:ext cx="1363500" cy="1374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2" name="Google Shape;362;p42"/>
          <p:cNvSpPr/>
          <p:nvPr/>
        </p:nvSpPr>
        <p:spPr>
          <a:xfrm>
            <a:off x="4782175" y="866275"/>
            <a:ext cx="2953200" cy="747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1"/>
                </a:solidFill>
              </a:rPr>
              <a:t>100 exercises :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https://github.com/vopani/jaxton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63" name="Google Shape;363;p42"/>
          <p:cNvSpPr/>
          <p:nvPr/>
        </p:nvSpPr>
        <p:spPr>
          <a:xfrm>
            <a:off x="5425738" y="2732750"/>
            <a:ext cx="1785000" cy="1732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1"/>
                </a:solidFill>
              </a:rPr>
              <a:t>N-body sim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64" name="Google Shape;364;p42"/>
          <p:cNvSpPr/>
          <p:nvPr/>
        </p:nvSpPr>
        <p:spPr>
          <a:xfrm>
            <a:off x="3557600" y="2732750"/>
            <a:ext cx="1785000" cy="1732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1"/>
                </a:solidFill>
              </a:rPr>
              <a:t>MCMC Tutorial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365" name="Google Shape;36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0387" y="3270321"/>
            <a:ext cx="1539556" cy="1043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3600" y="3153899"/>
            <a:ext cx="1269275" cy="127632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2"/>
          <p:cNvSpPr/>
          <p:nvPr/>
        </p:nvSpPr>
        <p:spPr>
          <a:xfrm>
            <a:off x="7293900" y="2732750"/>
            <a:ext cx="1785000" cy="17328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1"/>
                </a:solidFill>
              </a:rPr>
              <a:t>Spectral fit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368" name="Google Shape;368;p42"/>
          <p:cNvSpPr txBox="1"/>
          <p:nvPr/>
        </p:nvSpPr>
        <p:spPr>
          <a:xfrm>
            <a:off x="23250" y="3446100"/>
            <a:ext cx="34512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Useful links : </a:t>
            </a:r>
            <a:endParaRPr b="1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"/>
              <a:buChar char="●"/>
            </a:pPr>
            <a:r>
              <a:rPr lang="fr" sz="1100" u="sng">
                <a:solidFill>
                  <a:schemeClr val="hlink"/>
                </a:solidFill>
                <a:latin typeface="Inter Tight"/>
                <a:ea typeface="Inter Tight"/>
                <a:cs typeface="Inter Tight"/>
                <a:sym typeface="Inter Tight"/>
                <a:hlinkClick r:id="rId6"/>
              </a:rPr>
              <a:t>https://jax.readthedocs.io/en/latest/jax.html</a:t>
            </a:r>
            <a:endParaRPr sz="11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"/>
              <a:buChar char="●"/>
            </a:pPr>
            <a:r>
              <a:rPr lang="fr" sz="1100" u="sng">
                <a:solidFill>
                  <a:schemeClr val="hlink"/>
                </a:solidFill>
                <a:latin typeface="Inter Tight"/>
                <a:ea typeface="Inter Tight"/>
                <a:cs typeface="Inter Tight"/>
                <a:sym typeface="Inter Tight"/>
                <a:hlinkClick r:id="rId7"/>
              </a:rPr>
              <a:t>https://www.kaggle.com/code/goktugguvercin/introduction-to-jax</a:t>
            </a:r>
            <a:endParaRPr sz="11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69" name="Google Shape;369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27950" y="3153900"/>
            <a:ext cx="1218154" cy="131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LE for Astronomical Science by Slidesgo">
  <a:themeElements>
    <a:clrScheme name="Simple Light">
      <a:dk1>
        <a:srgbClr val="000000"/>
      </a:dk1>
      <a:lt1>
        <a:srgbClr val="F8F8F8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8F8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